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3"/>
  </p:sldMasterIdLst>
  <p:notesMasterIdLst>
    <p:notesMasterId r:id="rId5"/>
  </p:notesMasterIdLst>
  <p:sldIdLst>
    <p:sldId id="472" r:id="rId4"/>
    <p:sldId id="617" r:id="rId6"/>
    <p:sldId id="510" r:id="rId7"/>
    <p:sldId id="365" r:id="rId8"/>
    <p:sldId id="482" r:id="rId9"/>
    <p:sldId id="637" r:id="rId10"/>
    <p:sldId id="567" r:id="rId11"/>
    <p:sldId id="574" r:id="rId12"/>
    <p:sldId id="289" r:id="rId13"/>
  </p:sldIdLst>
  <p:sldSz cx="12192000" cy="6858000"/>
  <p:notesSz cx="10234295" cy="7103745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F"/>
    <a:srgbClr val="6306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86417" autoAdjust="0"/>
  </p:normalViewPr>
  <p:slideViewPr>
    <p:cSldViewPr snapToGrid="0" showGuides="1">
      <p:cViewPr>
        <p:scale>
          <a:sx n="90" d="100"/>
          <a:sy n="90" d="100"/>
        </p:scale>
        <p:origin x="-1626" y="-282"/>
      </p:cViewPr>
      <p:guideLst>
        <p:guide orient="horz" pos="215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894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gs" Target="tags/tag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9" cy="356437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797247" y="0"/>
            <a:ext cx="4434999" cy="356437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09266F54-0DB2-4511-B3CF-2BDB9AC227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989263" y="889000"/>
            <a:ext cx="4256087" cy="239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023463" y="3418831"/>
            <a:ext cx="8187690" cy="2797225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6747627"/>
            <a:ext cx="4434999" cy="35643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797247" y="6747627"/>
            <a:ext cx="4434999" cy="35643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898ABBD8-471C-4D07-A705-84E5E166A3B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EF750F-373B-4A0A-B6A2-DE200DE3DF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8ABBD8-471C-4D07-A705-84E5E166A3B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8ABBD8-471C-4D07-A705-84E5E166A3B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8055">
              <a:defRPr/>
            </a:pPr>
            <a:fld id="{8A036312-6A05-4643-B813-780AEBCA5446}" type="slidenum">
              <a:rPr lang="zh-CN" altLang="en-US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</a:fld>
            <a:endParaRPr lang="zh-CN" altLang="en-US">
              <a:solidFill>
                <a:prstClr val="black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图片 4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" contras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398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cxnSp>
        <p:nvCxnSpPr>
          <p:cNvPr id="3" name="直接连接符 2"/>
          <p:cNvCxnSpPr/>
          <p:nvPr userDrawn="1"/>
        </p:nvCxnSpPr>
        <p:spPr>
          <a:xfrm>
            <a:off x="1007436" y="833864"/>
            <a:ext cx="104651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 userDrawn="1"/>
        </p:nvGrpSpPr>
        <p:grpSpPr>
          <a:xfrm>
            <a:off x="335360" y="277339"/>
            <a:ext cx="576064" cy="559375"/>
            <a:chOff x="298460" y="987574"/>
            <a:chExt cx="288032" cy="279687"/>
          </a:xfrm>
        </p:grpSpPr>
        <p:sp>
          <p:nvSpPr>
            <p:cNvPr id="5" name="矩形 4"/>
            <p:cNvSpPr/>
            <p:nvPr/>
          </p:nvSpPr>
          <p:spPr>
            <a:xfrm>
              <a:off x="298460" y="987574"/>
              <a:ext cx="216024" cy="216024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406472" y="1087241"/>
              <a:ext cx="180020" cy="18002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zh-CN" altLang="en-US" sz="2400"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E70F-980C-4CB9-9483-238634BE4D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1C83-7D98-44F7-964D-5B075CAFD4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E70F-980C-4CB9-9483-238634BE4D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1C83-7D98-44F7-964D-5B075CAFD4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E70F-980C-4CB9-9483-238634BE4D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1C83-7D98-44F7-964D-5B075CAFD4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" contras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398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" contras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398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" contras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398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" contras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398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4" y="273053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0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8565" indent="0">
              <a:buNone/>
              <a:defRPr sz="1335"/>
            </a:lvl3pPr>
            <a:lvl4pPr marL="1828165" indent="0">
              <a:buNone/>
              <a:defRPr sz="1200"/>
            </a:lvl4pPr>
            <a:lvl5pPr marL="2437765" indent="0">
              <a:buNone/>
              <a:defRPr sz="1200"/>
            </a:lvl5pPr>
            <a:lvl6pPr marL="3046730" indent="0">
              <a:buNone/>
              <a:defRPr sz="1200"/>
            </a:lvl6pPr>
            <a:lvl7pPr marL="3656330" indent="0">
              <a:buNone/>
              <a:defRPr sz="1200"/>
            </a:lvl7pPr>
            <a:lvl8pPr marL="4265930" indent="0">
              <a:buNone/>
              <a:defRPr sz="1200"/>
            </a:lvl8pPr>
            <a:lvl9pPr marL="487553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0"/>
            </a:lvl2pPr>
            <a:lvl3pPr marL="1218565" indent="0">
              <a:buNone/>
              <a:defRPr sz="3200"/>
            </a:lvl3pPr>
            <a:lvl4pPr marL="1828165" indent="0">
              <a:buNone/>
              <a:defRPr sz="2665"/>
            </a:lvl4pPr>
            <a:lvl5pPr marL="2437765" indent="0">
              <a:buNone/>
              <a:defRPr sz="2665"/>
            </a:lvl5pPr>
            <a:lvl6pPr marL="3046730" indent="0">
              <a:buNone/>
              <a:defRPr sz="2665"/>
            </a:lvl6pPr>
            <a:lvl7pPr marL="3656330" indent="0">
              <a:buNone/>
              <a:defRPr sz="2665"/>
            </a:lvl7pPr>
            <a:lvl8pPr marL="4265930" indent="0">
              <a:buNone/>
              <a:defRPr sz="2665"/>
            </a:lvl8pPr>
            <a:lvl9pPr marL="487553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8565" indent="0">
              <a:buNone/>
              <a:defRPr sz="1335"/>
            </a:lvl3pPr>
            <a:lvl4pPr marL="1828165" indent="0">
              <a:buNone/>
              <a:defRPr sz="1200"/>
            </a:lvl4pPr>
            <a:lvl5pPr marL="2437765" indent="0">
              <a:buNone/>
              <a:defRPr sz="1200"/>
            </a:lvl5pPr>
            <a:lvl6pPr marL="3046730" indent="0">
              <a:buNone/>
              <a:defRPr sz="1200"/>
            </a:lvl6pPr>
            <a:lvl7pPr marL="3656330" indent="0">
              <a:buNone/>
              <a:defRPr sz="1200"/>
            </a:lvl7pPr>
            <a:lvl8pPr marL="4265930" indent="0">
              <a:buNone/>
              <a:defRPr sz="1200"/>
            </a:lvl8pPr>
            <a:lvl9pPr marL="487553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E70F-980C-4CB9-9483-238634BE4D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1C83-7D98-44F7-964D-5B075CAFD4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1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图片 4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" contras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398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cxnSp>
        <p:nvCxnSpPr>
          <p:cNvPr id="3" name="直接连接符 2"/>
          <p:cNvCxnSpPr/>
          <p:nvPr userDrawn="1"/>
        </p:nvCxnSpPr>
        <p:spPr>
          <a:xfrm>
            <a:off x="1007436" y="833864"/>
            <a:ext cx="104651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 userDrawn="1"/>
        </p:nvGrpSpPr>
        <p:grpSpPr>
          <a:xfrm>
            <a:off x="335360" y="277339"/>
            <a:ext cx="576064" cy="559375"/>
            <a:chOff x="298460" y="987574"/>
            <a:chExt cx="288032" cy="279687"/>
          </a:xfrm>
        </p:grpSpPr>
        <p:sp>
          <p:nvSpPr>
            <p:cNvPr id="5" name="矩形 4"/>
            <p:cNvSpPr/>
            <p:nvPr/>
          </p:nvSpPr>
          <p:spPr>
            <a:xfrm>
              <a:off x="298460" y="987574"/>
              <a:ext cx="216024" cy="216024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406472" y="1087241"/>
              <a:ext cx="180020" cy="18002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zh-CN" altLang="en-US" sz="2400"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E70F-980C-4CB9-9483-238634BE4D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1C83-7D98-44F7-964D-5B075CAFD4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E70F-980C-4CB9-9483-238634BE4D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1C83-7D98-44F7-964D-5B075CAFD4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E70F-980C-4CB9-9483-238634BE4D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1C83-7D98-44F7-964D-5B075CAFD4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E70F-980C-4CB9-9483-238634BE4D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1C83-7D98-44F7-964D-5B075CAFD4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E70F-980C-4CB9-9483-238634BE4D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1C83-7D98-44F7-964D-5B075CAFD4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E70F-980C-4CB9-9483-238634BE4D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1C83-7D98-44F7-964D-5B075CAFD4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E70F-980C-4CB9-9483-238634BE4D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1C83-7D98-44F7-964D-5B075CAFD4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theme" Target="../theme/theme2.xml"/><Relationship Id="rId8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CE70F-980C-4CB9-9483-238634BE4D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D1C83-7D98-44F7-964D-5B075CAFD4C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1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1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1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ctr" defTabSz="1218565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89965" indent="-3810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0" kern="1200">
          <a:solidFill>
            <a:schemeClr val="tx1"/>
          </a:solidFill>
          <a:latin typeface="+mn-lt"/>
          <a:ea typeface="+mn-ea"/>
          <a:cs typeface="+mn-cs"/>
        </a:defRPr>
      </a:lvl2pPr>
      <a:lvl3pPr marL="1523365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965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153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113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073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79695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565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673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33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93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6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75021" y="1266047"/>
            <a:ext cx="9622631" cy="411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4200"/>
              </a:lnSpc>
              <a:buFont typeface="Arial" panose="020B0604020202020204" pitchFamily="34" charset="0"/>
              <a:buChar char="•"/>
            </a:pPr>
            <a:endParaRPr lang="zh-CN" altLang="en-US" sz="2400" b="1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47240" y="2505075"/>
            <a:ext cx="8736330" cy="1260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C00000"/>
                </a:solidFill>
                <a:latin typeface="方正大黑简体" pitchFamily="2" charset="-122"/>
                <a:ea typeface="方正大黑简体" pitchFamily="2" charset="-122"/>
              </a:rPr>
              <a:t>  </a:t>
            </a:r>
            <a:r>
              <a:rPr lang="en-US" altLang="zh-CN" sz="2800" b="1" dirty="0">
                <a:solidFill>
                  <a:srgbClr val="C00000"/>
                </a:solidFill>
                <a:latin typeface="方正大黑简体" pitchFamily="2" charset="-122"/>
                <a:ea typeface="方正大黑简体" pitchFamily="2" charset="-122"/>
              </a:rPr>
              <a:t>2025</a:t>
            </a:r>
            <a:r>
              <a:rPr lang="zh-CN" altLang="zh-CN" sz="2800" b="1" dirty="0">
                <a:solidFill>
                  <a:srgbClr val="C00000"/>
                </a:solidFill>
                <a:latin typeface="方正大黑简体" pitchFamily="2" charset="-122"/>
                <a:ea typeface="方正大黑简体" pitchFamily="2" charset="-122"/>
              </a:rPr>
              <a:t>年“校庆杯”教职工气排球（国标）比赛</a:t>
            </a:r>
            <a:endParaRPr lang="en-US" altLang="zh-CN" sz="2800" b="1" dirty="0">
              <a:solidFill>
                <a:srgbClr val="C00000"/>
              </a:solidFill>
              <a:latin typeface="方正大黑简体" pitchFamily="2" charset="-122"/>
              <a:ea typeface="方正大黑简体" pitchFamily="2" charset="-122"/>
            </a:endParaRPr>
          </a:p>
          <a:p>
            <a:pPr algn="ctr"/>
            <a:r>
              <a:rPr lang="zh-CN" altLang="en-US" sz="2800" b="1" dirty="0" smtClean="0">
                <a:solidFill>
                  <a:srgbClr val="C00000"/>
                </a:solidFill>
                <a:latin typeface="方正大黑简体" pitchFamily="2" charset="-122"/>
                <a:ea typeface="方正大黑简体" pitchFamily="2" charset="-122"/>
              </a:rPr>
              <a:t>报名指南</a:t>
            </a:r>
            <a:endParaRPr lang="en-US" altLang="zh-CN" sz="2800" dirty="0" smtClean="0">
              <a:solidFill>
                <a:srgbClr val="C00000"/>
              </a:solidFill>
              <a:latin typeface="方正大黑简体" pitchFamily="2" charset="-122"/>
              <a:ea typeface="方正大黑简体" pitchFamily="2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06312" y="3024741"/>
            <a:ext cx="259435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0079665" y="3008127"/>
            <a:ext cx="200248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477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4744" y="66675"/>
            <a:ext cx="588449" cy="53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2994" y="123795"/>
            <a:ext cx="6547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报名指南</a:t>
            </a:r>
            <a:endParaRPr lang="zh-CN" altLang="en-US" sz="2400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3575080" y="1752600"/>
            <a:ext cx="48196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75081" y="1247777"/>
            <a:ext cx="48196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1</a:t>
            </a:r>
            <a:r>
              <a:rPr lang="zh-CN" altLang="en-US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、电脑端登录</a:t>
            </a:r>
            <a:endParaRPr lang="zh-CN" altLang="en-US" sz="2200" dirty="0">
              <a:solidFill>
                <a:schemeClr val="accent2">
                  <a:lumMod val="75000"/>
                </a:schemeClr>
              </a:solidFill>
              <a:latin typeface="方正大黑简体" pitchFamily="2" charset="-122"/>
              <a:ea typeface="方正大黑简体" pitchFamily="2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3575080" y="2524125"/>
            <a:ext cx="48196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75080" y="2019302"/>
            <a:ext cx="48196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2</a:t>
            </a:r>
            <a:r>
              <a:rPr lang="zh-CN" altLang="en-US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、报名基本操作</a:t>
            </a:r>
            <a:endParaRPr lang="zh-CN" altLang="en-US" sz="2200" dirty="0">
              <a:solidFill>
                <a:schemeClr val="accent2">
                  <a:lumMod val="75000"/>
                </a:schemeClr>
              </a:solidFill>
              <a:latin typeface="方正大黑简体" pitchFamily="2" charset="-122"/>
              <a:ea typeface="方正大黑简体" pitchFamily="2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3575080" y="3295601"/>
            <a:ext cx="48196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75080" y="3552143"/>
            <a:ext cx="4819651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4</a:t>
            </a:r>
            <a:r>
              <a:rPr lang="zh-CN" altLang="en-US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、举例</a:t>
            </a:r>
            <a:endParaRPr lang="zh-CN" altLang="en-US" sz="2200" dirty="0">
              <a:solidFill>
                <a:schemeClr val="accent2">
                  <a:lumMod val="75000"/>
                </a:schemeClr>
              </a:solidFill>
              <a:latin typeface="方正大黑简体" pitchFamily="2" charset="-122"/>
              <a:ea typeface="方正大黑简体" pitchFamily="2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3603655" y="4067175"/>
            <a:ext cx="48196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03655" y="4240532"/>
            <a:ext cx="5093778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（</a:t>
            </a:r>
            <a:r>
              <a:rPr lang="en-US" altLang="zh-CN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1</a:t>
            </a:r>
            <a:r>
              <a:rPr lang="zh-CN" altLang="en-US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）自聘人员如何</a:t>
            </a:r>
            <a:r>
              <a:rPr lang="zh-CN" altLang="en-US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报名</a:t>
            </a:r>
            <a:endParaRPr lang="zh-CN" altLang="en-US" sz="2200" dirty="0" smtClean="0">
              <a:solidFill>
                <a:schemeClr val="accent2">
                  <a:lumMod val="75000"/>
                </a:schemeClr>
              </a:solidFill>
              <a:latin typeface="方正大黑简体" pitchFamily="2" charset="-122"/>
              <a:ea typeface="方正大黑简体" pitchFamily="2" charset="-122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3603655" y="4838651"/>
            <a:ext cx="48196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03655" y="4918028"/>
            <a:ext cx="4819651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（</a:t>
            </a:r>
            <a:r>
              <a:rPr lang="en-US" altLang="zh-CN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2</a:t>
            </a:r>
            <a:r>
              <a:rPr lang="zh-CN" altLang="en-US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）如何组队</a:t>
            </a:r>
            <a:r>
              <a:rPr lang="zh-CN" altLang="en-US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报名</a:t>
            </a:r>
            <a:endParaRPr lang="zh-CN" altLang="en-US" sz="2200" dirty="0" smtClean="0">
              <a:solidFill>
                <a:schemeClr val="accent2">
                  <a:lumMod val="75000"/>
                </a:schemeClr>
              </a:solidFill>
              <a:latin typeface="方正大黑简体" pitchFamily="2" charset="-122"/>
              <a:ea typeface="方正大黑简体" pitchFamily="2" charset="-122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3603655" y="5426710"/>
            <a:ext cx="48196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3575050" y="2853055"/>
            <a:ext cx="406400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3、如何查看报名人员</a:t>
            </a:r>
            <a:endParaRPr lang="zh-CN" altLang="en-US" sz="2200" dirty="0" smtClean="0">
              <a:solidFill>
                <a:schemeClr val="accent2">
                  <a:lumMod val="75000"/>
                </a:schemeClr>
              </a:solidFill>
              <a:latin typeface="方正大黑简体" pitchFamily="2" charset="-122"/>
              <a:ea typeface="方正大黑简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477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4744" y="66675"/>
            <a:ext cx="588449" cy="53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14671" y="693658"/>
            <a:ext cx="1161075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分工</a:t>
            </a:r>
            <a:r>
              <a:rPr lang="zh-CN" altLang="zh-CN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会</a:t>
            </a:r>
            <a:r>
              <a:rPr lang="zh-CN" altLang="en-US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体育委员</a:t>
            </a:r>
            <a:r>
              <a:rPr lang="zh-CN" altLang="zh-CN" sz="2200" dirty="0" smtClean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电脑</a:t>
            </a:r>
            <a:r>
              <a:rPr lang="zh-CN" altLang="zh-CN" sz="2200" dirty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端登录广西师范大学校园网，进入“数字校园”→“业务直通车”→“智慧工会”→“文体活动”→“体育活动管理”→“活动报名”→“</a:t>
            </a:r>
            <a:r>
              <a:rPr lang="en-US" altLang="zh-CN" sz="2200" dirty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2024</a:t>
            </a:r>
            <a:r>
              <a:rPr lang="zh-CN" altLang="zh-CN" sz="2200" dirty="0">
                <a:solidFill>
                  <a:schemeClr val="accent2">
                    <a:lumMod val="75000"/>
                  </a:schemeClr>
                </a:solidFill>
                <a:latin typeface="方正大黑简体" pitchFamily="2" charset="-122"/>
                <a:ea typeface="方正大黑简体" pitchFamily="2" charset="-122"/>
              </a:rPr>
              <a:t>年教职工气排球（桂标）比赛报名”</a:t>
            </a:r>
            <a:endParaRPr lang="zh-CN" altLang="en-US" sz="2200" dirty="0">
              <a:solidFill>
                <a:schemeClr val="accent2">
                  <a:lumMod val="75000"/>
                </a:schemeClr>
              </a:solidFill>
              <a:latin typeface="方正大黑简体" pitchFamily="2" charset="-122"/>
              <a:ea typeface="方正大黑简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2994" y="123795"/>
            <a:ext cx="6547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1.</a:t>
            </a:r>
            <a:r>
              <a:rPr lang="zh-CN" altLang="en-US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电脑端登录</a:t>
            </a:r>
            <a:endParaRPr lang="zh-CN" altLang="en-US" sz="2400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047" y="2305050"/>
            <a:ext cx="9144000" cy="455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84314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02994" y="190740"/>
            <a:ext cx="6547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1.</a:t>
            </a:r>
            <a:r>
              <a:rPr lang="zh-CN" altLang="en-US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分工</a:t>
            </a:r>
            <a:r>
              <a:rPr lang="zh-CN" altLang="en-US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会体育委员选择</a:t>
            </a:r>
            <a:r>
              <a:rPr lang="zh-CN" altLang="en-US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符合条件的项目报名</a:t>
            </a:r>
            <a:endParaRPr lang="zh-CN" altLang="en-US" sz="2400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9830" y="151578"/>
            <a:ext cx="588449" cy="53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图片 2" descr="广师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380" y="1138555"/>
            <a:ext cx="10743565" cy="52939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805013" y="190740"/>
            <a:ext cx="6547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代表撰写提案</a:t>
            </a:r>
            <a:endParaRPr lang="zh-CN" altLang="en-US" sz="2400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935666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47" y="190739"/>
            <a:ext cx="588449" cy="53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94726" y="269063"/>
            <a:ext cx="1040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2.</a:t>
            </a:r>
            <a:r>
              <a:rPr lang="zh-CN" altLang="en-US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选择或输入符合条件的人员报名，并设置领队、教练、运动员及候补队员</a:t>
            </a:r>
            <a:endParaRPr lang="zh-CN" altLang="en-US" sz="2400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270" y="1021715"/>
            <a:ext cx="11174095" cy="58362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935666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47" y="190739"/>
            <a:ext cx="588449" cy="53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932815" y="283845"/>
            <a:ext cx="4064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3.</a:t>
            </a:r>
            <a:r>
              <a:rPr lang="zh-CN" altLang="en-US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如何查看报名人员</a:t>
            </a:r>
            <a:endParaRPr lang="zh-CN" altLang="en-US" sz="2400" dirty="0" smtClean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" y="1010285"/>
            <a:ext cx="11917045" cy="56692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935666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47" y="190739"/>
            <a:ext cx="588449" cy="53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6"/>
          <p:cNvSpPr txBox="1"/>
          <p:nvPr/>
        </p:nvSpPr>
        <p:spPr>
          <a:xfrm>
            <a:off x="856615" y="191135"/>
            <a:ext cx="4064000" cy="5403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algn="dist"/>
            <a:r>
              <a:rPr lang="en-US" altLang="zh-CN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  <a:sym typeface="+mn-ea"/>
              </a:rPr>
              <a:t> 4.</a:t>
            </a:r>
            <a:r>
              <a:rPr lang="zh-CN" altLang="en-US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  <a:sym typeface="+mn-ea"/>
              </a:rPr>
              <a:t>举例（自聘</a:t>
            </a:r>
            <a:r>
              <a:rPr lang="zh-CN" altLang="en-US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  <a:sym typeface="+mn-ea"/>
              </a:rPr>
              <a:t>人员如何</a:t>
            </a:r>
            <a:r>
              <a:rPr lang="zh-CN" altLang="en-US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  <a:sym typeface="+mn-ea"/>
              </a:rPr>
              <a:t>报名）</a:t>
            </a:r>
            <a:endParaRPr lang="zh-CN" altLang="en-US" sz="2400" dirty="0" smtClean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  <a:sym typeface="+mn-ea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35355"/>
            <a:ext cx="12192000" cy="582993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865" y="1289685"/>
            <a:ext cx="5751830" cy="5121275"/>
          </a:xfrm>
          <a:prstGeom prst="rect">
            <a:avLst/>
          </a:prstGeom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935666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47" y="190739"/>
            <a:ext cx="588449" cy="53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932815" y="276225"/>
            <a:ext cx="4064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  <a:sym typeface="+mn-ea"/>
              </a:rPr>
              <a:t>4.举例（如何组队报名）</a:t>
            </a:r>
            <a:endParaRPr lang="zh-CN" altLang="en-US" sz="2400" dirty="0" smtClean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430" y="1109980"/>
            <a:ext cx="11924030" cy="5629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430" y="1341755"/>
            <a:ext cx="6560185" cy="519430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矩形 172"/>
          <p:cNvSpPr/>
          <p:nvPr/>
        </p:nvSpPr>
        <p:spPr>
          <a:xfrm>
            <a:off x="0" y="3717032"/>
            <a:ext cx="12192000" cy="220824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endParaRPr lang="zh-CN" altLang="en-US" sz="2400">
              <a:solidFill>
                <a:srgbClr val="63065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81" name="Oval 53"/>
          <p:cNvSpPr>
            <a:spLocks noChangeArrowheads="1"/>
          </p:cNvSpPr>
          <p:nvPr/>
        </p:nvSpPr>
        <p:spPr bwMode="auto">
          <a:xfrm>
            <a:off x="4470148" y="993186"/>
            <a:ext cx="2832768" cy="2666695"/>
          </a:xfrm>
          <a:prstGeom prst="ellipse">
            <a:avLst/>
          </a:prstGeom>
          <a:gradFill>
            <a:gsLst>
              <a:gs pos="92000">
                <a:srgbClr val="FFFFFF"/>
              </a:gs>
              <a:gs pos="0">
                <a:schemeClr val="bg1">
                  <a:lumMod val="85000"/>
                </a:schemeClr>
              </a:gs>
            </a:gsLst>
            <a:lin ang="2400000" scaled="0"/>
          </a:gradFill>
          <a:ln w="50800">
            <a:gradFill flip="none" rotWithShape="1">
              <a:gsLst>
                <a:gs pos="0">
                  <a:srgbClr val="FFFFFF"/>
                </a:gs>
                <a:gs pos="100000">
                  <a:schemeClr val="bg1">
                    <a:lumMod val="75000"/>
                  </a:schemeClr>
                </a:gs>
              </a:gsLst>
              <a:lin ang="2700000" scaled="0"/>
              <a:tileRect/>
            </a:gradFill>
          </a:ln>
          <a:effectLst>
            <a:outerShdw blurRad="330200" dist="152400" dir="4200000" sx="103000" sy="103000" algn="tl" rotWithShape="0">
              <a:prstClr val="black">
                <a:alpha val="3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1219200">
              <a:defRPr/>
            </a:pPr>
            <a:endParaRPr lang="zh-CN" altLang="en-US" sz="2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2" name="Text Box 58"/>
          <p:cNvSpPr txBox="1">
            <a:spLocks noChangeArrowheads="1"/>
          </p:cNvSpPr>
          <p:nvPr/>
        </p:nvSpPr>
        <p:spPr bwMode="auto">
          <a:xfrm>
            <a:off x="4150435" y="1772943"/>
            <a:ext cx="34433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>
            <a:spAutoFit/>
          </a:bodyPr>
          <a:lstStyle/>
          <a:p>
            <a:pPr algn="ctr" defTabSz="1219200"/>
            <a:r>
              <a:rPr lang="zh-CN" altLang="en-US" sz="6000" dirty="0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    </a:t>
            </a:r>
            <a:r>
              <a:rPr lang="zh-CN" altLang="en-US" sz="4400" dirty="0" smtClean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谢 谢！</a:t>
            </a:r>
            <a:endParaRPr lang="en-US" altLang="zh-CN" sz="4400" dirty="0">
              <a:solidFill>
                <a:srgbClr val="C00000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25" name="Text Box 2"/>
          <p:cNvSpPr txBox="1">
            <a:spLocks noChangeArrowheads="1"/>
          </p:cNvSpPr>
          <p:nvPr/>
        </p:nvSpPr>
        <p:spPr bwMode="auto">
          <a:xfrm>
            <a:off x="3255085" y="4421552"/>
            <a:ext cx="59365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defTabSz="1219200"/>
            <a:r>
              <a:rPr lang="zh-CN" altLang="en-US" sz="3200" b="1" dirty="0">
                <a:solidFill>
                  <a:prstClr val="white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我们一直为智慧工会建设而努力！</a:t>
            </a:r>
            <a:endParaRPr lang="en-US" altLang="zh-CN" sz="3200" b="1" dirty="0">
              <a:solidFill>
                <a:prstClr val="white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grpSp>
        <p:nvGrpSpPr>
          <p:cNvPr id="226" name="组合 225"/>
          <p:cNvGrpSpPr/>
          <p:nvPr/>
        </p:nvGrpSpPr>
        <p:grpSpPr>
          <a:xfrm>
            <a:off x="3857773" y="5219033"/>
            <a:ext cx="4466367" cy="83112"/>
            <a:chOff x="2768751" y="4109175"/>
            <a:chExt cx="3349775" cy="62334"/>
          </a:xfrm>
        </p:grpSpPr>
        <p:cxnSp>
          <p:nvCxnSpPr>
            <p:cNvPr id="227" name="直接连接符 226"/>
            <p:cNvCxnSpPr/>
            <p:nvPr/>
          </p:nvCxnSpPr>
          <p:spPr>
            <a:xfrm>
              <a:off x="2799918" y="4140342"/>
              <a:ext cx="3287441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椭圆 227"/>
            <p:cNvSpPr/>
            <p:nvPr/>
          </p:nvSpPr>
          <p:spPr>
            <a:xfrm>
              <a:off x="2768751" y="4109175"/>
              <a:ext cx="62334" cy="623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/>
              <a:endParaRPr lang="zh-CN" altLang="en-US" sz="240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29" name="椭圆 228"/>
            <p:cNvSpPr/>
            <p:nvPr/>
          </p:nvSpPr>
          <p:spPr>
            <a:xfrm>
              <a:off x="6056192" y="4109175"/>
              <a:ext cx="62334" cy="623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/>
              <a:endParaRPr lang="zh-CN" altLang="en-US" sz="240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800" tmFilter="0,0; .5, 1; 1, 1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920"/>
                            </p:stCondLst>
                            <p:childTnLst>
                              <p:par>
                                <p:cTn id="2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 animBg="1"/>
      <p:bldP spid="181" grpId="0" animBg="1"/>
      <p:bldP spid="182" grpId="0"/>
      <p:bldP spid="225" grpId="0"/>
    </p:bldLst>
  </p:timing>
</p:sld>
</file>

<file path=ppt/tags/tag1.xml><?xml version="1.0" encoding="utf-8"?>
<p:tagLst xmlns:p="http://schemas.openxmlformats.org/presentationml/2006/main">
  <p:tag name="commondata" val="eyJoZGlkIjoiZWJkOTBmYTU4ODE3MTliYTJiZDU2M2E5ZDNmNTBlMzE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">
  <a:themeElements>
    <a:clrScheme name="自定义 2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0070C0"/>
      </a:accent2>
      <a:accent3>
        <a:srgbClr val="0070C0"/>
      </a:accent3>
      <a:accent4>
        <a:srgbClr val="0070C0"/>
      </a:accent4>
      <a:accent5>
        <a:srgbClr val="7F7F7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>
            <a:alpha val="5000"/>
          </a:srgbClr>
        </a:solidFill>
        <a:ln w="3810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WPS 演示</Application>
  <PresentationFormat>自定义</PresentationFormat>
  <Paragraphs>37</Paragraphs>
  <Slides>9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方正大黑简体</vt:lpstr>
      <vt:lpstr>黑体</vt:lpstr>
      <vt:lpstr>Adobe 黑体 Std R</vt:lpstr>
      <vt:lpstr>Calibri</vt:lpstr>
      <vt:lpstr>Impact</vt:lpstr>
      <vt:lpstr>华文行楷</vt:lpstr>
      <vt:lpstr>Arial Unicode MS</vt:lpstr>
      <vt:lpstr>等线 Light</vt:lpstr>
      <vt:lpstr>等线</vt:lpstr>
      <vt:lpstr>汉仪雅酷黑简</vt:lpstr>
      <vt:lpstr>Office 主题​​</vt:lpstr>
      <vt:lpstr>2_Office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孙海斌(0310023)</dc:creator>
  <cp:lastModifiedBy>zhangyu</cp:lastModifiedBy>
  <cp:revision>1073</cp:revision>
  <cp:lastPrinted>2020-09-15T08:34:00Z</cp:lastPrinted>
  <dcterms:created xsi:type="dcterms:W3CDTF">2019-03-18T05:00:00Z</dcterms:created>
  <dcterms:modified xsi:type="dcterms:W3CDTF">2025-09-17T11:09:12Z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422674FBCF2D4625A849FB33E821BC7E_12</vt:lpwstr>
  </property>
  <property fmtid="{D5CDD505-2E9C-101B-9397-08002B2CF9AE}" pid="3" name="KSOProductBuildVer">
    <vt:lpwstr>2052-12.1.0.22529</vt:lpwstr>
  </property>
</Properties>
</file>