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60" r:id="rId4"/>
    <p:sldId id="256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6" userDrawn="1">
          <p15:clr>
            <a:srgbClr val="A4A3A4"/>
          </p15:clr>
        </p15:guide>
        <p15:guide id="2" pos="3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46"/>
        <p:guide pos="3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5920" y="1825625"/>
            <a:ext cx="11559540" cy="4351655"/>
          </a:xfrm>
        </p:spPr>
        <p:txBody>
          <a:bodyPr/>
          <a:p>
            <a:pPr marL="0" indent="0" algn="ctr">
              <a:buNone/>
            </a:pPr>
            <a:r>
              <a:rPr lang="zh-CN" altLang="en-US" sz="3600" b="1">
                <a:gradFill>
                  <a:gsLst>
                    <a:gs pos="0">
                      <a:srgbClr val="D92763"/>
                    </a:gs>
                    <a:gs pos="50000">
                      <a:srgbClr val="E3447A"/>
                    </a:gs>
                    <a:gs pos="100000">
                      <a:srgbClr val="EC6091"/>
                    </a:gs>
                  </a:gsLst>
                  <a:lin ang="5400000" scaled="1"/>
                </a:gradFill>
              </a:rPr>
              <a:t>“高雅艺术文明校园”系列文化作品展：</a:t>
            </a:r>
            <a:endParaRPr lang="zh-CN" altLang="en-US" sz="3600" b="1">
              <a:gradFill>
                <a:gsLst>
                  <a:gs pos="0">
                    <a:srgbClr val="D92763"/>
                  </a:gs>
                  <a:gs pos="50000">
                    <a:srgbClr val="E3447A"/>
                  </a:gs>
                  <a:gs pos="100000">
                    <a:srgbClr val="EC6091"/>
                  </a:gs>
                </a:gsLst>
                <a:lin ang="5400000" scaled="1"/>
              </a:gradFill>
            </a:endParaRPr>
          </a:p>
          <a:p>
            <a:pPr marL="0" indent="0" algn="ctr">
              <a:buNone/>
            </a:pPr>
            <a:r>
              <a:rPr lang="zh-CN" altLang="en-US" sz="3600" b="1">
                <a:gradFill>
                  <a:gsLst>
                    <a:gs pos="0">
                      <a:srgbClr val="D92763"/>
                    </a:gs>
                    <a:gs pos="50000">
                      <a:srgbClr val="E3447A"/>
                    </a:gs>
                    <a:gs pos="100000">
                      <a:srgbClr val="EC6091"/>
                    </a:gs>
                  </a:gsLst>
                  <a:lin ang="5400000" scaled="1"/>
                </a:gradFill>
              </a:rPr>
              <a:t>初心如磐，艺颂党恩——庆祝中国共产党成立105周年</a:t>
            </a:r>
            <a:endParaRPr lang="zh-CN" altLang="en-US" sz="3600" b="1">
              <a:gradFill>
                <a:gsLst>
                  <a:gs pos="0">
                    <a:srgbClr val="D92763"/>
                  </a:gs>
                  <a:gs pos="50000">
                    <a:srgbClr val="E3447A"/>
                  </a:gs>
                  <a:gs pos="100000">
                    <a:srgbClr val="EC6091"/>
                  </a:gs>
                </a:gsLst>
                <a:lin ang="5400000" scaled="1"/>
              </a:gradFill>
            </a:endParaRPr>
          </a:p>
          <a:p>
            <a:pPr marL="0" indent="0" algn="ctr">
              <a:buNone/>
            </a:pPr>
            <a:r>
              <a:rPr lang="zh-CN" altLang="en-US" sz="3600" b="1">
                <a:gradFill>
                  <a:gsLst>
                    <a:gs pos="0">
                      <a:srgbClr val="D92763"/>
                    </a:gs>
                    <a:gs pos="50000">
                      <a:srgbClr val="E3447A"/>
                    </a:gs>
                    <a:gs pos="100000">
                      <a:srgbClr val="EC6091"/>
                    </a:gs>
                  </a:gsLst>
                  <a:lin ang="5400000" scaled="1"/>
                </a:gradFill>
              </a:rPr>
              <a:t>广西师范大学美术、书法、摄影作品展</a:t>
            </a:r>
            <a:endParaRPr lang="zh-CN" altLang="en-US" sz="3600" b="1">
              <a:gradFill>
                <a:gsLst>
                  <a:gs pos="0">
                    <a:srgbClr val="D92763"/>
                  </a:gs>
                  <a:gs pos="50000">
                    <a:srgbClr val="E3447A"/>
                  </a:gs>
                  <a:gs pos="100000">
                    <a:srgbClr val="EC6091"/>
                  </a:gs>
                </a:gsLst>
                <a:lin ang="5400000" scaled="1"/>
              </a:gradFill>
            </a:endParaRPr>
          </a:p>
          <a:p>
            <a:pPr marL="0" indent="0" algn="ctr">
              <a:buNone/>
            </a:pPr>
            <a:endParaRPr lang="zh-CN" altLang="en-US" sz="3600" b="1">
              <a:gradFill>
                <a:gsLst>
                  <a:gs pos="0">
                    <a:srgbClr val="D92763"/>
                  </a:gs>
                  <a:gs pos="50000">
                    <a:srgbClr val="E3447A"/>
                  </a:gs>
                  <a:gs pos="100000">
                    <a:srgbClr val="EC6091"/>
                  </a:gs>
                </a:gsLst>
                <a:lin ang="5400000" scaled="1"/>
              </a:gra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0"/>
          <p:cNvPicPr/>
          <p:nvPr/>
        </p:nvPicPr>
        <p:blipFill>
          <a:blip r:embed="rId1">
            <a:alphaModFix amt="40000"/>
          </a:blip>
          <a:stretch>
            <a:fillRect/>
          </a:stretch>
        </p:blipFill>
        <p:spPr>
          <a:xfrm>
            <a:off x="2277745" y="156845"/>
            <a:ext cx="4143375" cy="65024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67360" y="156845"/>
            <a:ext cx="7763510" cy="65024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14985" y="4605020"/>
            <a:ext cx="7572375" cy="1983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作品图片区域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说明：作品尽量展示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在一页</a:t>
            </a:r>
            <a:r>
              <a:rPr lang="en-US" altLang="zh-CN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PPT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内，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如系列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或大尺寸作品可增页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范例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文字和图片自行删除）</a:t>
            </a:r>
            <a:endParaRPr lang="zh-CN" altLang="en-US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8387715" y="685165"/>
            <a:ext cx="3508375" cy="5750560"/>
          </a:xfrm>
        </p:spPr>
        <p:txBody>
          <a:bodyPr>
            <a:normAutofit/>
          </a:bodyPr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作者姓名：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作品名称：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作品类型：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油画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水彩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版画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书法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摄影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作品尺寸：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en-US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150cm</a:t>
            </a:r>
            <a:endParaRPr lang="en-US" altLang="zh-CN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作品数量：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联系电话：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指导老师：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年级</a:t>
            </a:r>
            <a:r>
              <a:rPr lang="en-US" altLang="zh-CN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专业：</a:t>
            </a:r>
            <a:r>
              <a:rPr lang="en-US" altLang="zh-CN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2023</a:t>
            </a:r>
            <a:r>
              <a:rPr lang="zh-CN" altLang="en-US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级绘画（插画）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作品简介：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300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字内）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......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字体：宋体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号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此文件命名如：作品类别+作者姓名+《作品名称》（红色字自行删除）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ctr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387715" y="199390"/>
            <a:ext cx="350774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ctr">
              <a:buNone/>
            </a:pP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sym typeface="+mn-ea"/>
              </a:rPr>
              <a:t>作品信息</a:t>
            </a:r>
            <a:endParaRPr lang="zh-CN" altLang="en-US" sz="1600" b="1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0"/>
          <p:cNvPicPr/>
          <p:nvPr/>
        </p:nvPicPr>
        <p:blipFill>
          <a:blip r:embed="rId1">
            <a:alphaModFix amt="40000"/>
          </a:blip>
          <a:stretch>
            <a:fillRect/>
          </a:stretch>
        </p:blipFill>
        <p:spPr>
          <a:xfrm>
            <a:off x="480060" y="434975"/>
            <a:ext cx="3775710" cy="577532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67360" y="156845"/>
            <a:ext cx="7763510" cy="65024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14985" y="4605020"/>
            <a:ext cx="7572375" cy="1983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作品图片区域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说明：作品尽量展示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在一页</a:t>
            </a:r>
            <a:r>
              <a:rPr lang="en-US" altLang="zh-CN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PPT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内，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如系列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或大尺寸作品可增页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范例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文字和图片自行删除）</a:t>
            </a:r>
            <a:endParaRPr lang="zh-CN" altLang="en-US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387715" y="199390"/>
            <a:ext cx="350774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ctr">
              <a:buNone/>
            </a:pP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sym typeface="+mn-ea"/>
              </a:rPr>
              <a:t>作品信息</a:t>
            </a:r>
            <a:endParaRPr lang="zh-CN" altLang="en-US" sz="1600" b="1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12" name="图片 11"/>
          <p:cNvPicPr/>
          <p:nvPr/>
        </p:nvPicPr>
        <p:blipFill>
          <a:blip r:embed="rId1">
            <a:alphaModFix amt="40000"/>
          </a:blip>
          <a:stretch>
            <a:fillRect/>
          </a:stretch>
        </p:blipFill>
        <p:spPr>
          <a:xfrm>
            <a:off x="4431030" y="434975"/>
            <a:ext cx="3799840" cy="5775325"/>
          </a:xfrm>
          <a:prstGeom prst="rect">
            <a:avLst/>
          </a:prstGeom>
        </p:spPr>
      </p:pic>
      <p:sp>
        <p:nvSpPr>
          <p:cNvPr id="3" name="内容占位符 8"/>
          <p:cNvSpPr>
            <a:spLocks noGrp="1"/>
          </p:cNvSpPr>
          <p:nvPr/>
        </p:nvSpPr>
        <p:spPr>
          <a:xfrm>
            <a:off x="8387715" y="685165"/>
            <a:ext cx="3508375" cy="575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作者姓名：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作品名称：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作品类型：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油画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水彩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版画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书法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摄影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作品尺寸：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en-US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150cm</a:t>
            </a:r>
            <a:endParaRPr lang="en-US" altLang="zh-CN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作品数量：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联系电话：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指导老师：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年级</a:t>
            </a:r>
            <a:r>
              <a:rPr lang="en-US" altLang="zh-CN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专业：</a:t>
            </a:r>
            <a:r>
              <a:rPr lang="en-US" altLang="zh-CN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2023</a:t>
            </a:r>
            <a:r>
              <a:rPr lang="zh-CN" altLang="en-US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级绘画（插画）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作品简介：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300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字内）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......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字体：宋体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号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此文件命名如：作品类别+作者姓名+《作品名称》（红色字自行删除）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10"/>
          <p:cNvPicPr/>
          <p:nvPr/>
        </p:nvPicPr>
        <p:blipFill>
          <a:blip r:embed="rId1">
            <a:alphaModFix amt="40000"/>
          </a:blip>
          <a:srcRect t="21853" b="16737"/>
          <a:stretch>
            <a:fillRect/>
          </a:stretch>
        </p:blipFill>
        <p:spPr>
          <a:xfrm>
            <a:off x="1045845" y="240665"/>
            <a:ext cx="3296920" cy="287782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67360" y="156845"/>
            <a:ext cx="7763510" cy="65024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8387715" y="685165"/>
            <a:ext cx="3508375" cy="5750560"/>
          </a:xfrm>
        </p:spPr>
        <p:txBody>
          <a:bodyPr>
            <a:normAutofit/>
          </a:bodyPr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作者姓名：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作品名称：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作品类型：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油画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中国画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水彩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版画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书法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摄影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作品尺寸：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100</a:t>
            </a:r>
            <a:r>
              <a:rPr lang="en-US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150cm</a:t>
            </a:r>
            <a:endParaRPr lang="en-US" altLang="zh-CN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作品数量：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联系电话：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指导老师：</a:t>
            </a:r>
            <a:endParaRPr lang="zh-CN" altLang="en-US" sz="1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年级</a:t>
            </a:r>
            <a:r>
              <a:rPr lang="en-US" altLang="zh-CN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/</a:t>
            </a: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专业：</a:t>
            </a:r>
            <a:r>
              <a:rPr lang="en-US" altLang="zh-CN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2023</a:t>
            </a:r>
            <a:r>
              <a:rPr lang="zh-CN" altLang="en-US" sz="1200">
                <a:solidFill>
                  <a:schemeClr val="accent6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级绘画（插画）</a:t>
            </a: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endParaRPr lang="zh-CN" altLang="en-US" sz="12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 algn="l">
              <a:buNone/>
            </a:pPr>
            <a:r>
              <a:rPr lang="zh-CN" altLang="en-US" sz="1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作品简介：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300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字内）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......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字体：宋体</a:t>
            </a:r>
            <a:r>
              <a:rPr lang="en-US" altLang="zh-CN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号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zh-CN" altLang="en-US" sz="12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此文件命名如：作品类别+作者姓名+《作品名称》（红色字自行删除）</a:t>
            </a:r>
            <a:endParaRPr lang="zh-CN" altLang="en-US" sz="12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387715" y="199390"/>
            <a:ext cx="350774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algn="ctr">
              <a:buNone/>
            </a:pPr>
            <a:r>
              <a:rPr lang="zh-CN" altLang="en-US" sz="1600" b="1">
                <a:latin typeface="黑体" panose="02010609060101010101" charset="-122"/>
                <a:ea typeface="黑体" panose="02010609060101010101" charset="-122"/>
                <a:sym typeface="+mn-ea"/>
              </a:rPr>
              <a:t>作品信息</a:t>
            </a:r>
            <a:endParaRPr lang="zh-CN" altLang="en-US" sz="1600" b="1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" name="图片 2"/>
          <p:cNvPicPr/>
          <p:nvPr/>
        </p:nvPicPr>
        <p:blipFill>
          <a:blip r:embed="rId1">
            <a:alphaModFix amt="40000"/>
          </a:blip>
          <a:srcRect t="21853" b="16737"/>
          <a:stretch>
            <a:fillRect/>
          </a:stretch>
        </p:blipFill>
        <p:spPr>
          <a:xfrm>
            <a:off x="4511040" y="240665"/>
            <a:ext cx="3296920" cy="2877820"/>
          </a:xfrm>
          <a:prstGeom prst="rect">
            <a:avLst/>
          </a:prstGeom>
        </p:spPr>
      </p:pic>
      <p:pic>
        <p:nvPicPr>
          <p:cNvPr id="6" name="图片 5"/>
          <p:cNvPicPr/>
          <p:nvPr/>
        </p:nvPicPr>
        <p:blipFill>
          <a:blip r:embed="rId1">
            <a:alphaModFix amt="40000"/>
          </a:blip>
          <a:srcRect t="21853" b="16737"/>
          <a:stretch>
            <a:fillRect/>
          </a:stretch>
        </p:blipFill>
        <p:spPr>
          <a:xfrm>
            <a:off x="1045845" y="3304540"/>
            <a:ext cx="3296920" cy="2877820"/>
          </a:xfrm>
          <a:prstGeom prst="rect">
            <a:avLst/>
          </a:prstGeom>
        </p:spPr>
      </p:pic>
      <p:pic>
        <p:nvPicPr>
          <p:cNvPr id="7" name="图片 6"/>
          <p:cNvPicPr/>
          <p:nvPr/>
        </p:nvPicPr>
        <p:blipFill>
          <a:blip r:embed="rId1">
            <a:alphaModFix amt="40000"/>
          </a:blip>
          <a:srcRect t="21853" b="16737"/>
          <a:stretch>
            <a:fillRect/>
          </a:stretch>
        </p:blipFill>
        <p:spPr>
          <a:xfrm>
            <a:off x="4511040" y="3304540"/>
            <a:ext cx="3296920" cy="287782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08000" y="4675505"/>
            <a:ext cx="7723505" cy="1983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zh-CN" altLang="en-US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作品图片区域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说明：作品尽量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排版在一页</a:t>
            </a:r>
            <a:r>
              <a:rPr lang="en-US" altLang="zh-CN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PPT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内，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如系列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或大尺寸作品可</a:t>
            </a:r>
            <a:r>
              <a:rPr lang="zh-CN" altLang="en-US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适当增页</a:t>
            </a:r>
            <a:endParaRPr lang="zh-CN" altLang="en-US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（</a:t>
            </a:r>
            <a:r>
              <a:rPr lang="zh-CN" altLang="en-US" b="1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范例文字和图片自行删除）</a:t>
            </a:r>
            <a:endParaRPr lang="zh-CN" altLang="en-US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638</Words>
  <Application>WPS 演示</Application>
  <PresentationFormat>宽屏</PresentationFormat>
  <Paragraphs>66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黑体</vt:lpstr>
      <vt:lpstr>微软雅黑</vt:lpstr>
      <vt:lpstr>Calibri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荷花仙子</cp:lastModifiedBy>
  <cp:revision>19</cp:revision>
  <dcterms:created xsi:type="dcterms:W3CDTF">2023-08-09T12:44:00Z</dcterms:created>
  <dcterms:modified xsi:type="dcterms:W3CDTF">2026-06-02T07:53:49Z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5D9EE20C07EF4C23A2D491D286F41E0C_12</vt:lpwstr>
  </property>
</Properties>
</file>